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DE9249-A420-4DB3-BB4C-8D5D48750C46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174448-E0CA-4DD6-B774-752900DF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39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85F15A0-58AD-4061-B359-0B8F0AFD6002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438400"/>
            <a:ext cx="36576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Chapter 15 Study Guide </a:t>
            </a:r>
            <a:br>
              <a:rPr lang="en-US" dirty="0" smtClean="0"/>
            </a:b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Amendments Altering the Presidency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9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26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033708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sz="3600" b="1" dirty="0" smtClean="0"/>
              <a:t>Lowered the voting age to 18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0776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9812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was the main reason for the adoption of the 12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033708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sz="3600" b="1" dirty="0" smtClean="0"/>
              <a:t>To make sure that the President and Vice President come from the same political party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7771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unwritten rule about the Presidency was broken in 1940?  Who broke this rule? Which Amendment now prevents this?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581400"/>
            <a:ext cx="7033708" cy="26670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sz="3600" b="1" dirty="0" smtClean="0"/>
              <a:t>President only serves 2 terms</a:t>
            </a:r>
          </a:p>
          <a:p>
            <a:r>
              <a:rPr lang="en-US" sz="3600" b="1" dirty="0" smtClean="0"/>
              <a:t>Franklin D. Roosevelt</a:t>
            </a:r>
          </a:p>
          <a:p>
            <a:r>
              <a:rPr lang="en-US" sz="3600" b="1" dirty="0" smtClean="0"/>
              <a:t>22</a:t>
            </a:r>
            <a:r>
              <a:rPr lang="en-US" sz="3600" b="1" baseline="30000" dirty="0" smtClean="0"/>
              <a:t>nd</a:t>
            </a:r>
            <a:r>
              <a:rPr lang="en-US" sz="3600" b="1" dirty="0" smtClean="0"/>
              <a:t> Amendment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8584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18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09800"/>
            <a:ext cx="7033708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sz="3600" b="1" dirty="0" smtClean="0"/>
              <a:t>Prohibition of Alcohol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3789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15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033708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sz="3600" b="1" dirty="0" smtClean="0"/>
              <a:t>Extended suffrage to African-American men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90693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Define Electoral College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6777317" cy="3508977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 group of appointed electors who promise to cast votes for the candidate selected by the voters in their state.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546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00200"/>
            <a:ext cx="7543800" cy="381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Define Presidential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43200"/>
            <a:ext cx="73152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sz="4000" b="1" dirty="0" smtClean="0"/>
              <a:t> The rank order of people in line to replace the President if he or she is unable to complete their full term in office.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3430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828800"/>
            <a:ext cx="7024744" cy="6858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12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667000"/>
            <a:ext cx="7848600" cy="3276600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/>
              <a:t>Ensures that the President and Vice President come from the same political party</a:t>
            </a:r>
          </a:p>
          <a:p>
            <a:r>
              <a:rPr lang="en-US" sz="2800" b="1" dirty="0" smtClean="0"/>
              <a:t>Gives the House of Representatives the ability to choose the President if no one gets a majority of the electoral votes.</a:t>
            </a:r>
          </a:p>
          <a:p>
            <a:r>
              <a:rPr lang="en-US" sz="2800" b="1" dirty="0" smtClean="0"/>
              <a:t>Establishes the requirements to become President</a:t>
            </a:r>
          </a:p>
          <a:p>
            <a:endParaRPr lang="en-US" sz="2800" b="1" dirty="0" smtClean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4992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447800"/>
            <a:ext cx="7024744" cy="494264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20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6777317" cy="1447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Set the dates for the beginning and ending of terms served by federal officials (President and Congress)</a:t>
            </a:r>
          </a:p>
          <a:p>
            <a:endParaRPr lang="en-US" sz="2800" b="1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9544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14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22</a:t>
            </a:r>
            <a:r>
              <a:rPr lang="en-US" baseline="30000" dirty="0" smtClean="0"/>
              <a:t>nd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6777317" cy="27432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Limited Presidents to two full terms in office.</a:t>
            </a:r>
          </a:p>
          <a:p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1837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905000"/>
            <a:ext cx="6948544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23</a:t>
            </a:r>
            <a:r>
              <a:rPr lang="en-US" baseline="30000" dirty="0" smtClean="0"/>
              <a:t>rd</a:t>
            </a:r>
            <a:r>
              <a:rPr lang="en-US" dirty="0" smtClean="0"/>
              <a:t> Amendment?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19400"/>
            <a:ext cx="6777317" cy="2667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Assigned 3 electoral votes to the District of Columbia.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0389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371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24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6777317" cy="179114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Prohibited poll taxes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3944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25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6777317" cy="2057400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/>
              <a:t>Set in place the procedures for filling the office of the Presidency if the President becomes incapacitated and cannot fulfill his or her responsibilities.</a:t>
            </a:r>
            <a:endParaRPr lang="en-US" sz="3000" b="1" dirty="0" smtClean="0"/>
          </a:p>
          <a:p>
            <a:endParaRPr lang="en-US" sz="3000" b="1" dirty="0"/>
          </a:p>
          <a:p>
            <a:pPr marL="68580" indent="0">
              <a:buNone/>
            </a:pP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24285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4978</TotalTime>
  <Words>310</Words>
  <Application>Microsoft Office PowerPoint</Application>
  <PresentationFormat>On-screen Show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2</vt:lpstr>
      <vt:lpstr>Austin</vt:lpstr>
      <vt:lpstr>Chapter 15 Study Guide  Answers</vt:lpstr>
      <vt:lpstr>       Define Electoral College </vt:lpstr>
      <vt:lpstr>Define Presidential Succession</vt:lpstr>
      <vt:lpstr>What provisions are in the 12th Amendment? </vt:lpstr>
      <vt:lpstr>What provisions are in the 20th Amendment?</vt:lpstr>
      <vt:lpstr>What provisions are in the 22nd Amendment</vt:lpstr>
      <vt:lpstr>What provisions are in the 23rd Amendment? </vt:lpstr>
      <vt:lpstr>What provisions are in the 24th Amendment </vt:lpstr>
      <vt:lpstr>What provisions are in the 25th Amendment? </vt:lpstr>
      <vt:lpstr>What provisions are in the 26th Amendment? </vt:lpstr>
      <vt:lpstr>What was the main reason for the adoption of the 12th Amendment? </vt:lpstr>
      <vt:lpstr>Which unwritten rule about the Presidency was broken in 1940?  Who broke this rule? Which Amendment now prevents this?  </vt:lpstr>
      <vt:lpstr>What provisions are in the 18th Amendment? </vt:lpstr>
      <vt:lpstr>What provisions are in the 15th Amendment? </vt:lpstr>
    </vt:vector>
  </TitlesOfParts>
  <Company>Mount Healthy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Study Guide  Answers</dc:title>
  <dc:creator>Windows User</dc:creator>
  <cp:lastModifiedBy>Home</cp:lastModifiedBy>
  <cp:revision>30</cp:revision>
  <cp:lastPrinted>2016-10-24T16:36:18Z</cp:lastPrinted>
  <dcterms:created xsi:type="dcterms:W3CDTF">2016-09-16T12:34:28Z</dcterms:created>
  <dcterms:modified xsi:type="dcterms:W3CDTF">2016-11-22T00:30:52Z</dcterms:modified>
</cp:coreProperties>
</file>